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B"/>
    <a:srgbClr val="C7EAFD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503" autoAdjust="0"/>
    <p:restoredTop sz="94638" autoAdjust="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AD07-A4D5-4CB1-9CA5-61FF7BCD9E86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6237B-08AF-40A5-89B8-CAA89E52333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A7B5D-CE9C-4D0C-8EBA-3D1EB2A33135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5F68A-1011-4E6C-9557-1D3E17CE4D32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AD23-1A59-4D88-9D52-14DBB9DB2D7B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FC592D99-34F4-42DC-96FC-CCBFB4C01294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Jesus Interacted With Men and Women by Life and Word—and in So Doing, Revealed What God Was Like, Thus Proving Satan Wrong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Jesus Interacted With Men and Women by Life and Word—and in So Doing, Revealed What God Was Like, Thus Proving Satan Wrong</a:t>
            </a:r>
            <a:br>
              <a:rPr lang="en-US" sz="2800" dirty="0" smtClean="0"/>
            </a:br>
            <a:r>
              <a:rPr lang="en-US" sz="2800" dirty="0" smtClean="0"/>
              <a:t>Part 2</a:t>
            </a:r>
            <a:endParaRPr lang="en-US" sz="28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Make a list of advantages we, today, have over those who lived with Jesus while He was on </a:t>
            </a:r>
            <a:r>
              <a:rPr lang="en-US" dirty="0" smtClean="0">
                <a:solidFill>
                  <a:schemeClr val="bg1"/>
                </a:solidFill>
              </a:rPr>
              <a:t>earth.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sz="2400" dirty="0" smtClean="0"/>
          </a:p>
          <a:p>
            <a:pPr lvl="2"/>
            <a:r>
              <a:rPr lang="en-US" sz="2600" dirty="0" smtClean="0"/>
              <a:t>Are we more or less able to relate to Jesus and have Him meet our needs?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A20C7-F277-4E70-A2C2-D8A202F43171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is “saving faith” and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how is it demonstrated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in the life?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is the total scope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of the gospel in terms</a:t>
            </a:r>
          </a:p>
          <a:p>
            <a:r>
              <a:rPr lang="en-US" dirty="0" smtClean="0">
                <a:solidFill>
                  <a:srgbClr val="C7EAFB"/>
                </a:solidFill>
              </a:rPr>
              <a:t>of how it relates to us?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7EAFB"/>
                </a:solidFill>
              </a:rPr>
              <a:t>What is the work of the Holy Spirit in leading us into a relationship of complete surrender to God?</a:t>
            </a:r>
            <a:endParaRPr lang="en-US" sz="2600" dirty="0" smtClean="0">
              <a:solidFill>
                <a:srgbClr val="C7EAFB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D195F-9514-40E2-8882-29C93CD0A444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50" dirty="0" smtClean="0"/>
              <a:t>Jesus Interacted With Men and Women by Life and Word—and in So Doing, Revealed What God Was Like, Thus Proving Satan Wrong</a:t>
            </a:r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219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Jesus Interacted With Men and Women by Life and Word—and in So Doing, Revealed What God Was Like, Thus Proving Satan Wrong Part 2</vt:lpstr>
      <vt:lpstr>Slide 2</vt:lpstr>
      <vt:lpstr>Slide 3</vt:lpstr>
      <vt:lpstr>Slide 4</vt:lpstr>
      <vt:lpstr>Slide 5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26</cp:revision>
  <dcterms:created xsi:type="dcterms:W3CDTF">2012-01-02T16:47:39Z</dcterms:created>
  <dcterms:modified xsi:type="dcterms:W3CDTF">2012-01-05T20:30:32Z</dcterms:modified>
</cp:coreProperties>
</file>